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dat" ContentType="text/plai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extended-properties" Target="docProps/app.xml" Id="rId4" /><Relationship Type="http://schemas.openxmlformats.org/officeDocument/2006/relationships/officeDocument" Target="ppt/presentation.xml" Id="rId1" /><Relationship Type="http://schemas.openxmlformats.org/package/2006/relationships/metadata/thumbnail" Target="docProps/thumbnail.jpeg" Id="rId2" /><Relationship Type="http://schemas.microsoft.com/office/2006/relationships/txt" Target="/udata/data.dat" Id="R9129b87c4459408b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9"/>
  </p:notesMasterIdLst>
  <p:sldIdLst>
    <p:sldId id="256" r:id="rId2"/>
    <p:sldId id="257" r:id="rId3"/>
    <p:sldId id="268" r:id="rId4"/>
    <p:sldId id="258" r:id="rId5"/>
    <p:sldId id="262" r:id="rId6"/>
    <p:sldId id="264" r:id="rId7"/>
    <p:sldId id="263" r:id="rId8"/>
    <p:sldId id="265" r:id="rId9"/>
    <p:sldId id="266" r:id="rId10"/>
    <p:sldId id="267" r:id="rId11"/>
    <p:sldId id="272" r:id="rId12"/>
    <p:sldId id="270" r:id="rId13"/>
    <p:sldId id="271" r:id="rId14"/>
    <p:sldId id="273" r:id="rId15"/>
    <p:sldId id="259" r:id="rId16"/>
    <p:sldId id="274" r:id="rId17"/>
    <p:sldId id="275" r:id="rId18"/>
    <p:sldId id="276" r:id="rId19"/>
    <p:sldId id="277" r:id="rId20"/>
    <p:sldId id="278" r:id="rId21"/>
    <p:sldId id="260" r:id="rId22"/>
    <p:sldId id="279" r:id="rId23"/>
    <p:sldId id="261" r:id="rId24"/>
    <p:sldId id="280" r:id="rId25"/>
    <p:sldId id="281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8"/>
    <p:restoredTop sz="94643"/>
  </p:normalViewPr>
  <p:slideViewPr>
    <p:cSldViewPr snapToGrid="0" snapToObjects="1">
      <p:cViewPr varScale="1">
        <p:scale>
          <a:sx n="112" d="100"/>
          <a:sy n="112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09E34-220D-5649-AAAC-8E4BC8CE4DDC}" type="datetimeFigureOut">
              <a:rPr kumimoji="1" lang="zh-CN" altLang="en-US" smtClean="0"/>
              <a:t>2019/10/25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065EE-3609-024B-8C38-04FDB9E2660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064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65EE-3609-024B-8C38-04FDB9E2660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469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65EE-3609-024B-8C38-04FDB9E2660A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9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6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7493" y="-257067"/>
            <a:ext cx="10207359" cy="2554219"/>
          </a:xfrm>
        </p:spPr>
        <p:txBody>
          <a:bodyPr/>
          <a:lstStyle/>
          <a:p>
            <a:r>
              <a:rPr kumimoji="1" lang="zh-CN" altLang="en-US" dirty="0"/>
              <a:t>从开源使用者到</a:t>
            </a:r>
            <a:r>
              <a:rPr kumimoji="1" lang="en-US" altLang="zh-CN" dirty="0"/>
              <a:t>PPMC</a:t>
            </a:r>
            <a:r>
              <a:rPr kumimoji="1" lang="zh-CN" altLang="en-US" dirty="0"/>
              <a:t>之路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kumimoji="1" lang="zh-CN" altLang="en-US" sz="3200" dirty="0" smtClean="0"/>
              <a:t>吴宝琪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240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212357" y="1682001"/>
            <a:ext cx="3509486" cy="357490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 smtClean="0"/>
              <a:t>阶段三  调研各个</a:t>
            </a:r>
            <a:r>
              <a:rPr kumimoji="1" lang="zh-CN" altLang="en-US" smtClean="0"/>
              <a:t>调度开源项目</a:t>
            </a:r>
            <a:endParaRPr kumimoji="1" lang="zh-CN" altLang="en-US"/>
          </a:p>
        </p:txBody>
      </p:sp>
      <p:pic>
        <p:nvPicPr>
          <p:cNvPr id="7" name="Picture 2" descr="ttach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9" y="274555"/>
            <a:ext cx="10471355" cy="62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8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选择 </a:t>
            </a:r>
            <a:r>
              <a:rPr kumimoji="1" lang="en-US" altLang="zh-CN" dirty="0" smtClean="0"/>
              <a:t>Dolphin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Scheduler</a:t>
            </a:r>
            <a:r>
              <a:rPr kumimoji="1" lang="zh-CN" altLang="en-US" dirty="0" smtClean="0"/>
              <a:t>原因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Apache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License</a:t>
            </a:r>
          </a:p>
          <a:p>
            <a:endParaRPr kumimoji="1" lang="en-US" altLang="zh-CN" dirty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Process/Task</a:t>
            </a:r>
            <a:r>
              <a:rPr lang="zh-CN" altLang="en-US" dirty="0"/>
              <a:t>的</a:t>
            </a:r>
            <a:r>
              <a:rPr lang="en-US" altLang="zh-CN" dirty="0"/>
              <a:t>definition </a:t>
            </a:r>
            <a:r>
              <a:rPr lang="zh-CN" altLang="en-US" dirty="0"/>
              <a:t>和  </a:t>
            </a:r>
            <a:r>
              <a:rPr lang="en-US" altLang="zh-CN" dirty="0"/>
              <a:t>instance </a:t>
            </a:r>
            <a:r>
              <a:rPr lang="zh-CN" altLang="en-US" dirty="0"/>
              <a:t>分离</a:t>
            </a:r>
            <a:r>
              <a:rPr lang="en-US" altLang="zh-CN" dirty="0"/>
              <a:t>, </a:t>
            </a:r>
            <a:r>
              <a:rPr lang="zh-CN" altLang="en-US" dirty="0"/>
              <a:t>支持补数据</a:t>
            </a:r>
            <a:r>
              <a:rPr lang="en-US" altLang="zh-CN" dirty="0"/>
              <a:t>, </a:t>
            </a:r>
            <a:r>
              <a:rPr lang="zh-CN" altLang="en-US" dirty="0"/>
              <a:t>概念清晰</a:t>
            </a:r>
            <a:r>
              <a:rPr lang="en-US" altLang="zh-CN" dirty="0"/>
              <a:t>. </a:t>
            </a:r>
            <a:r>
              <a:rPr lang="zh-CN" altLang="en-US" dirty="0"/>
              <a:t>路走对了</a:t>
            </a:r>
            <a:r>
              <a:rPr lang="en-US" altLang="zh-CN" dirty="0"/>
              <a:t>, </a:t>
            </a:r>
            <a:r>
              <a:rPr lang="zh-CN" altLang="en-US" dirty="0"/>
              <a:t>就不怕远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en-US" altLang="zh-CN" dirty="0"/>
              <a:t>. </a:t>
            </a:r>
            <a:r>
              <a:rPr lang="zh-CN" altLang="en-US" dirty="0"/>
              <a:t>有还不错的图形化配置界面</a:t>
            </a:r>
            <a:r>
              <a:rPr lang="en-US" altLang="zh-CN" dirty="0"/>
              <a:t>, </a:t>
            </a:r>
            <a:r>
              <a:rPr lang="zh-CN" altLang="en-US" dirty="0"/>
              <a:t>而不是什么都要写</a:t>
            </a:r>
            <a:r>
              <a:rPr lang="en-US" altLang="zh-CN" dirty="0" err="1"/>
              <a:t>json</a:t>
            </a:r>
            <a:r>
              <a:rPr lang="zh-CN" altLang="en-US" dirty="0"/>
              <a:t>配置</a:t>
            </a:r>
            <a:r>
              <a:rPr lang="en-US" altLang="zh-CN" dirty="0"/>
              <a:t>, </a:t>
            </a:r>
            <a:r>
              <a:rPr lang="zh-CN" altLang="en-US" dirty="0"/>
              <a:t>或者</a:t>
            </a:r>
            <a:r>
              <a:rPr lang="en-US" altLang="zh-CN" dirty="0"/>
              <a:t>python</a:t>
            </a:r>
            <a:r>
              <a:rPr lang="zh-CN" altLang="en-US" dirty="0"/>
              <a:t>设置</a:t>
            </a:r>
            <a:r>
              <a:rPr lang="en-US" altLang="zh-CN" dirty="0"/>
              <a:t>DAG</a:t>
            </a:r>
            <a:r>
              <a:rPr lang="zh-CN" altLang="en-US" dirty="0"/>
              <a:t>等</a:t>
            </a:r>
            <a:r>
              <a:rPr lang="en-US" altLang="zh-CN" dirty="0"/>
              <a:t>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en-US" altLang="zh-CN" dirty="0"/>
              <a:t>. </a:t>
            </a:r>
            <a:r>
              <a:rPr lang="zh-CN" altLang="en-US" dirty="0"/>
              <a:t>基于</a:t>
            </a:r>
            <a:r>
              <a:rPr lang="en-US" altLang="zh-CN" dirty="0"/>
              <a:t>JVM, </a:t>
            </a:r>
            <a:r>
              <a:rPr lang="zh-CN" altLang="en-US" dirty="0"/>
              <a:t>以后方便</a:t>
            </a:r>
            <a:r>
              <a:rPr lang="en-US" altLang="zh-CN" dirty="0"/>
              <a:t>Java Shop</a:t>
            </a:r>
            <a:r>
              <a:rPr lang="zh-CN" altLang="en-US" dirty="0"/>
              <a:t>来扩展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0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600" dirty="0" smtClean="0"/>
              <a:t>开搞</a:t>
            </a:r>
            <a:endParaRPr kumimoji="1" lang="zh-CN" altLang="en-US" sz="66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6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从简单到复杂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逐步融入社区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89212" y="1356853"/>
            <a:ext cx="8915400" cy="5220928"/>
          </a:xfrm>
        </p:spPr>
        <p:txBody>
          <a:bodyPr/>
          <a:lstStyle/>
          <a:p>
            <a:r>
              <a:rPr kumimoji="1" lang="zh-CN" altLang="en-US" dirty="0" smtClean="0"/>
              <a:t>修复一些小</a:t>
            </a:r>
            <a:r>
              <a:rPr kumimoji="1" lang="en-US" altLang="zh-CN" dirty="0" smtClean="0"/>
              <a:t>bug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增加 </a:t>
            </a:r>
            <a:r>
              <a:rPr kumimoji="1" lang="en-US" altLang="zh-CN" dirty="0" err="1" smtClean="0"/>
              <a:t>Clickhouse</a:t>
            </a:r>
            <a:r>
              <a:rPr kumimoji="1" lang="zh-CN" altLang="en-US" dirty="0" smtClean="0"/>
              <a:t> 支持</a:t>
            </a:r>
            <a:endParaRPr kumimoji="1" lang="en-US" altLang="zh-CN" dirty="0" smtClean="0"/>
          </a:p>
          <a:p>
            <a:r>
              <a:rPr kumimoji="1" lang="zh-CN" altLang="en-US" dirty="0" smtClean="0"/>
              <a:t>增加 </a:t>
            </a:r>
            <a:r>
              <a:rPr kumimoji="1" lang="en-US" altLang="zh-CN" dirty="0" smtClean="0"/>
              <a:t>Oracle</a:t>
            </a:r>
            <a:r>
              <a:rPr kumimoji="1" lang="zh-CN" altLang="en-US" dirty="0" smtClean="0"/>
              <a:t> 支持</a:t>
            </a:r>
            <a:endParaRPr kumimoji="1" lang="en-US" altLang="zh-CN" dirty="0" smtClean="0"/>
          </a:p>
          <a:p>
            <a:r>
              <a:rPr kumimoji="1" lang="zh-CN" altLang="en-US" dirty="0" smtClean="0"/>
              <a:t>增加 </a:t>
            </a:r>
            <a:r>
              <a:rPr kumimoji="1" lang="en-US" altLang="zh-CN" dirty="0" smtClean="0"/>
              <a:t>SQL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支持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SQL</a:t>
            </a:r>
            <a:r>
              <a:rPr kumimoji="1" lang="zh-CN" altLang="en-US" dirty="0" smtClean="0"/>
              <a:t>任务增加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Pre/Post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Statement</a:t>
            </a:r>
            <a:r>
              <a:rPr kumimoji="1" lang="zh-CN" altLang="en-US" dirty="0" smtClean="0"/>
              <a:t>支持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支持</a:t>
            </a:r>
            <a:r>
              <a:rPr kumimoji="1" lang="en-US" altLang="zh-CN" dirty="0" err="1" smtClean="0"/>
              <a:t>Minio</a:t>
            </a:r>
            <a:r>
              <a:rPr kumimoji="1" lang="en-US" altLang="zh-CN" dirty="0" smtClean="0"/>
              <a:t>/S3</a:t>
            </a:r>
            <a:r>
              <a:rPr kumimoji="1" lang="zh-CN" altLang="en-US" dirty="0" smtClean="0"/>
              <a:t> 作为</a:t>
            </a:r>
            <a:r>
              <a:rPr kumimoji="1" lang="en-US" altLang="zh-CN" dirty="0" smtClean="0"/>
              <a:t>”</a:t>
            </a:r>
            <a:r>
              <a:rPr kumimoji="1" lang="zh-CN" altLang="en-US" dirty="0" smtClean="0"/>
              <a:t>资源中心</a:t>
            </a:r>
            <a:r>
              <a:rPr kumimoji="1" lang="en-US" altLang="zh-CN" dirty="0" smtClean="0"/>
              <a:t>”</a:t>
            </a:r>
            <a:r>
              <a:rPr kumimoji="1" lang="zh-CN" altLang="en-US" dirty="0" smtClean="0"/>
              <a:t>的文件存储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err="1" smtClean="0"/>
              <a:t>CombinedServer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多个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一起启动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方便本地开发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用 </a:t>
            </a:r>
            <a:r>
              <a:rPr kumimoji="1" lang="en-US" altLang="zh-CN" dirty="0" smtClean="0"/>
              <a:t>Sifting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Appender</a:t>
            </a:r>
            <a:r>
              <a:rPr kumimoji="1" lang="zh-CN" altLang="en-US" dirty="0" smtClean="0"/>
              <a:t> 解决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task</a:t>
            </a:r>
            <a:r>
              <a:rPr kumimoji="1" lang="zh-CN" altLang="en-US" dirty="0"/>
              <a:t> </a:t>
            </a:r>
            <a:r>
              <a:rPr kumimoji="1" lang="zh-CN" altLang="en-US" dirty="0" smtClean="0"/>
              <a:t>日志错乱问题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336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贡献不是光指合并的</a:t>
            </a:r>
            <a:r>
              <a:rPr kumimoji="1" lang="en-US" altLang="zh-CN" dirty="0" smtClean="0"/>
              <a:t>pull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request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一些没合并的复杂的尝试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支持</a:t>
            </a:r>
            <a:r>
              <a:rPr kumimoji="1" lang="en-US" altLang="zh-CN" dirty="0" err="1" smtClean="0"/>
              <a:t>StreamSets</a:t>
            </a:r>
            <a:r>
              <a:rPr kumimoji="1" lang="zh-CN" altLang="en-US" dirty="0" smtClean="0"/>
              <a:t> 现有插件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太复杂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zh-CN" altLang="en-US" dirty="0" smtClean="0"/>
              <a:t>仿照</a:t>
            </a:r>
            <a:r>
              <a:rPr kumimoji="1" lang="en-US" altLang="zh-CN" dirty="0" err="1" smtClean="0"/>
              <a:t>StreamSets</a:t>
            </a:r>
            <a:r>
              <a:rPr kumimoji="1" lang="zh-CN" altLang="en-US" dirty="0" smtClean="0"/>
              <a:t> 插件体系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实现</a:t>
            </a:r>
            <a:r>
              <a:rPr kumimoji="1" lang="en-US" altLang="zh-CN" dirty="0" smtClean="0"/>
              <a:t>DS</a:t>
            </a:r>
            <a:r>
              <a:rPr kumimoji="1" lang="zh-CN" altLang="en-US" dirty="0" smtClean="0"/>
              <a:t>的插件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仍然复杂</a:t>
            </a:r>
            <a:r>
              <a:rPr kumimoji="1" lang="en-US" altLang="zh-CN" dirty="0" smtClean="0"/>
              <a:t>)</a:t>
            </a:r>
          </a:p>
          <a:p>
            <a:pPr lvl="1"/>
            <a:endParaRPr kumimoji="1" lang="en-US" altLang="zh-CN" dirty="0"/>
          </a:p>
          <a:p>
            <a:r>
              <a:rPr kumimoji="1" lang="en-US" altLang="zh-CN" dirty="0" smtClean="0"/>
              <a:t>Pull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Request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Review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社区回答问题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来 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Meeting</a:t>
            </a:r>
            <a:r>
              <a:rPr kumimoji="1" lang="zh-CN" altLang="en-US" dirty="0" smtClean="0"/>
              <a:t> 分享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 </a:t>
            </a:r>
            <a:r>
              <a:rPr kumimoji="1" lang="zh-CN" altLang="en-US" dirty="0" smtClean="0">
                <a:sym typeface="Wingdings"/>
              </a:rPr>
              <a:t>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5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为什么要为开源做贡献   </a:t>
            </a:r>
            <a:r>
              <a:rPr kumimoji="1" lang="en-US" altLang="zh-CN" dirty="0" smtClean="0"/>
              <a:t>---</a:t>
            </a:r>
            <a:r>
              <a:rPr kumimoji="1" lang="zh-CN" altLang="en-US" dirty="0" smtClean="0"/>
              <a:t> 小故事</a:t>
            </a:r>
            <a:endParaRPr kumimoji="1" lang="zh-CN" altLang="en-US" dirty="0"/>
          </a:p>
        </p:txBody>
      </p:sp>
      <p:sp>
        <p:nvSpPr>
          <p:cNvPr id="5" name="AutoShape 4" descr="mage result for c++ templates icon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2353237" y="3554362"/>
            <a:ext cx="8915400" cy="30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1" lang="zh-CN" altLang="en-US" dirty="0" smtClean="0"/>
              <a:t>注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 这个开源项目已经</a:t>
            </a:r>
            <a:r>
              <a:rPr kumimoji="1" lang="en-US" altLang="zh-CN" dirty="0" smtClean="0"/>
              <a:t>dead,</a:t>
            </a:r>
            <a:r>
              <a:rPr kumimoji="1" lang="zh-CN" altLang="en-US" dirty="0" smtClean="0"/>
              <a:t> 不用再看了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C++,</a:t>
            </a:r>
            <a:r>
              <a:rPr kumimoji="1" lang="zh-CN" altLang="en-US" dirty="0" smtClean="0"/>
              <a:t>  大量 </a:t>
            </a:r>
            <a:r>
              <a:rPr kumimoji="1" lang="en-US" altLang="zh-CN" dirty="0" smtClean="0"/>
              <a:t>C++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template</a:t>
            </a:r>
          </a:p>
          <a:p>
            <a:r>
              <a:rPr kumimoji="1" lang="en-US" altLang="zh-CN" dirty="0" smtClean="0"/>
              <a:t>Apache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License</a:t>
            </a:r>
          </a:p>
          <a:p>
            <a:r>
              <a:rPr kumimoji="1" lang="en-US" altLang="zh-CN" dirty="0" smtClean="0"/>
              <a:t>XQuery </a:t>
            </a:r>
            <a:r>
              <a:rPr kumimoji="1" lang="zh-CN" altLang="en-US" dirty="0" smtClean="0"/>
              <a:t>查询 </a:t>
            </a:r>
            <a:r>
              <a:rPr kumimoji="1" lang="en-US" altLang="zh-CN" dirty="0" smtClean="0"/>
              <a:t>XML</a:t>
            </a:r>
          </a:p>
          <a:p>
            <a:r>
              <a:rPr kumimoji="1" lang="en-US" altLang="zh-CN" dirty="0" err="1" smtClean="0"/>
              <a:t>Jsoniq</a:t>
            </a:r>
            <a:r>
              <a:rPr kumimoji="1" lang="zh-CN" altLang="en-US" dirty="0" smtClean="0"/>
              <a:t> 查询 </a:t>
            </a:r>
            <a:r>
              <a:rPr kumimoji="1" lang="en-US" altLang="zh-CN" dirty="0" smtClean="0"/>
              <a:t>JSON</a:t>
            </a:r>
            <a:endParaRPr kumimoji="1" lang="zh-CN" altLang="en-US" dirty="0"/>
          </a:p>
        </p:txBody>
      </p:sp>
      <p:pic>
        <p:nvPicPr>
          <p:cNvPr id="1026" name="Picture 2" descr="ttach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88" y="1551039"/>
            <a:ext cx="4014437" cy="17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tach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06" y="2206665"/>
            <a:ext cx="5209394" cy="37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首先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我们集成了 </a:t>
            </a:r>
            <a:r>
              <a:rPr kumimoji="1" lang="en-US" altLang="zh-CN" dirty="0" smtClean="0"/>
              <a:t>Zorba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1.4</a:t>
            </a:r>
            <a:r>
              <a:rPr kumimoji="1" lang="zh-CN" altLang="en-US" dirty="0" smtClean="0"/>
              <a:t> 版本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做了大量修改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大量扩展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开始一切都很美好</a:t>
            </a:r>
            <a:r>
              <a:rPr kumimoji="1" lang="en-US" altLang="zh-CN" dirty="0" smtClean="0"/>
              <a:t>!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3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直到某一天</a:t>
            </a:r>
            <a:r>
              <a:rPr kumimoji="1" lang="en-US" altLang="zh-CN" dirty="0" smtClean="0"/>
              <a:t>	PM</a:t>
            </a:r>
            <a:r>
              <a:rPr kumimoji="1" lang="zh-CN" altLang="en-US" dirty="0" smtClean="0"/>
              <a:t>说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现在 </a:t>
            </a:r>
            <a:r>
              <a:rPr kumimoji="1" lang="en-US" altLang="zh-CN" dirty="0" smtClean="0"/>
              <a:t>XQuery</a:t>
            </a:r>
            <a:r>
              <a:rPr kumimoji="1" lang="zh-CN" altLang="en-US" dirty="0" smtClean="0"/>
              <a:t> 标准已经由 </a:t>
            </a:r>
            <a:r>
              <a:rPr kumimoji="1" lang="en-US" altLang="zh-CN" dirty="0" smtClean="0"/>
              <a:t>1.1</a:t>
            </a:r>
            <a:r>
              <a:rPr kumimoji="1" lang="zh-CN" altLang="en-US" dirty="0" smtClean="0"/>
              <a:t> 升级到了  </a:t>
            </a:r>
            <a:r>
              <a:rPr kumimoji="1" lang="en-US" altLang="zh-CN" dirty="0" smtClean="0"/>
              <a:t>XQuery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3.0</a:t>
            </a:r>
          </a:p>
          <a:p>
            <a:r>
              <a:rPr kumimoji="1" lang="en-US" altLang="zh-CN" dirty="0" smtClean="0"/>
              <a:t>Zorba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XQuery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2.0</a:t>
            </a:r>
            <a:r>
              <a:rPr kumimoji="1" lang="zh-CN" altLang="en-US" dirty="0" smtClean="0"/>
              <a:t> 也出来了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支持 </a:t>
            </a:r>
            <a:r>
              <a:rPr kumimoji="1" lang="en-US" altLang="zh-CN" dirty="0" smtClean="0"/>
              <a:t>XQuery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3.0!</a:t>
            </a:r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那我们来升级一下吧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637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问题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Zorba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2.0</a:t>
            </a:r>
            <a:r>
              <a:rPr kumimoji="1" lang="zh-CN" altLang="en-US" dirty="0" smtClean="0"/>
              <a:t> 用了大量的 </a:t>
            </a:r>
            <a:r>
              <a:rPr kumimoji="1" lang="en-US" altLang="zh-CN" dirty="0" smtClean="0"/>
              <a:t>C++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Template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我们做了很多定制化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fix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12" y="1720644"/>
            <a:ext cx="5034663" cy="40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864" y="1996801"/>
            <a:ext cx="4328379" cy="3778250"/>
          </a:xfrm>
          <a:prstGeom prst="rect">
            <a:avLst/>
          </a:prstGeom>
        </p:spPr>
      </p:pic>
      <p:pic>
        <p:nvPicPr>
          <p:cNvPr id="5122" name="Picture 2" descr="odern C++ De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25" y="2214289"/>
            <a:ext cx="26955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tachm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82" y="2319595"/>
            <a:ext cx="3478716" cy="31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0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个人</a:t>
            </a:r>
            <a:r>
              <a:rPr kumimoji="1" lang="zh-CN" altLang="en-US" dirty="0" smtClean="0"/>
              <a:t>简介  </a:t>
            </a:r>
            <a:r>
              <a:rPr kumimoji="1" lang="en-US" altLang="zh-CN" dirty="0" smtClean="0"/>
              <a:t>---</a:t>
            </a:r>
            <a:r>
              <a:rPr kumimoji="1" lang="zh-CN" altLang="en-US" smtClean="0"/>
              <a:t>  吴宝琪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2730" y="2015732"/>
            <a:ext cx="9603275" cy="3450613"/>
          </a:xfrm>
        </p:spPr>
        <p:txBody>
          <a:bodyPr/>
          <a:lstStyle/>
          <a:p>
            <a:r>
              <a:rPr kumimoji="1" lang="en-US" altLang="zh-CN" dirty="0" smtClean="0"/>
              <a:t>Apache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DolphinScheduler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lang="en-US" altLang="zh-CN" dirty="0"/>
              <a:t>Incubating</a:t>
            </a:r>
            <a:r>
              <a:rPr kumimoji="1" lang="en-US" altLang="zh-CN" dirty="0" smtClean="0"/>
              <a:t>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PPMC</a:t>
            </a:r>
          </a:p>
          <a:p>
            <a:r>
              <a:rPr kumimoji="1" lang="zh-CN" altLang="en-US" dirty="0" smtClean="0"/>
              <a:t>观远数据 联合创始人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首席架构师</a:t>
            </a:r>
            <a:endParaRPr kumimoji="1" lang="en-US" altLang="zh-CN" dirty="0" smtClean="0"/>
          </a:p>
          <a:p>
            <a:r>
              <a:rPr kumimoji="1" lang="zh-CN" altLang="en-US" dirty="0" smtClean="0"/>
              <a:t>前微策略架构师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前阿里巴巴技术专家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C++,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Scala,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Java,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Javascript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Python,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Clojure</a:t>
            </a:r>
            <a:r>
              <a:rPr kumimoji="1" lang="zh-CN" altLang="en-US" dirty="0" smtClean="0"/>
              <a:t> 程序员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69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半年后</a:t>
            </a:r>
            <a:r>
              <a:rPr kumimoji="1" lang="mr-IN" altLang="zh-CN" dirty="0" smtClean="0"/>
              <a:t>…</a:t>
            </a:r>
            <a:r>
              <a:rPr kumimoji="1" lang="zh-CN" altLang="en-US" dirty="0" smtClean="0"/>
              <a:t>  负责升级的小伙子采访说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C++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template</a:t>
            </a:r>
            <a:r>
              <a:rPr kumimoji="1" lang="zh-CN" altLang="en-US" dirty="0" smtClean="0"/>
              <a:t>太复杂了</a:t>
            </a:r>
            <a:r>
              <a:rPr kumimoji="1" lang="en-US" altLang="zh-CN" dirty="0" smtClean="0"/>
              <a:t>!</a:t>
            </a:r>
          </a:p>
          <a:p>
            <a:r>
              <a:rPr kumimoji="1" lang="zh-CN" altLang="en-US" dirty="0" smtClean="0"/>
              <a:t>再也不想用 </a:t>
            </a:r>
            <a:r>
              <a:rPr kumimoji="1" lang="en-US" altLang="zh-CN" dirty="0" smtClean="0"/>
              <a:t>C++</a:t>
            </a:r>
            <a:r>
              <a:rPr kumimoji="1" lang="zh-CN" altLang="en-US" dirty="0" smtClean="0"/>
              <a:t> 了</a:t>
            </a:r>
            <a:r>
              <a:rPr kumimoji="1" lang="en-US" altLang="zh-CN" dirty="0" smtClean="0"/>
              <a:t>!</a:t>
            </a:r>
          </a:p>
          <a:p>
            <a:r>
              <a:rPr kumimoji="1" lang="zh-CN" altLang="en-US" dirty="0" smtClean="0"/>
              <a:t>老的</a:t>
            </a:r>
            <a:r>
              <a:rPr kumimoji="1" lang="en-US" altLang="zh-CN" dirty="0" smtClean="0"/>
              <a:t>UNIX</a:t>
            </a:r>
            <a:r>
              <a:rPr kumimoji="1" lang="zh-CN" altLang="en-US" dirty="0" smtClean="0"/>
              <a:t>系统早该淘汰了</a:t>
            </a:r>
            <a:r>
              <a:rPr kumimoji="1" lang="en-US" altLang="zh-CN" dirty="0" smtClean="0"/>
              <a:t>!</a:t>
            </a:r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对于开源软件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一定要想方设法把扩展</a:t>
            </a:r>
            <a:r>
              <a:rPr kumimoji="1" lang="en-US" altLang="zh-CN" dirty="0" smtClean="0"/>
              <a:t>/</a:t>
            </a:r>
            <a:r>
              <a:rPr kumimoji="1" lang="en-US" altLang="zh-CN" dirty="0" err="1" smtClean="0"/>
              <a:t>bugfix</a:t>
            </a:r>
            <a:r>
              <a:rPr kumimoji="1" lang="zh-CN" altLang="en-US" dirty="0" smtClean="0"/>
              <a:t> 合并到官方</a:t>
            </a:r>
            <a:r>
              <a:rPr kumimoji="1" lang="en-US" altLang="zh-CN" dirty="0" smtClean="0"/>
              <a:t>repository</a:t>
            </a:r>
            <a:r>
              <a:rPr kumimoji="1" lang="zh-CN" altLang="en-US" dirty="0" smtClean="0"/>
              <a:t>中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7131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开源的其它收获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提高代码质量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写更多注释</a:t>
            </a:r>
            <a:endParaRPr kumimoji="1" lang="en-US" altLang="zh-CN" dirty="0"/>
          </a:p>
          <a:p>
            <a:r>
              <a:rPr kumimoji="1" lang="zh-CN" altLang="en-US" dirty="0"/>
              <a:t>方案需要更</a:t>
            </a:r>
            <a:r>
              <a:rPr kumimoji="1" lang="zh-CN" altLang="en-US" dirty="0" smtClean="0"/>
              <a:t>通用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志同道合的朋友们</a:t>
            </a:r>
            <a:endParaRPr kumimoji="1" lang="en-US" altLang="zh-CN" dirty="0" smtClean="0"/>
          </a:p>
          <a:p>
            <a:r>
              <a:rPr kumimoji="1" lang="zh-CN" altLang="en-US" dirty="0" smtClean="0"/>
              <a:t>更多的使用者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更快发现问题</a:t>
            </a:r>
            <a:endParaRPr kumimoji="1" lang="en-US" altLang="zh-CN" dirty="0" smtClean="0"/>
          </a:p>
          <a:p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799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600" dirty="0" smtClean="0"/>
              <a:t>未来</a:t>
            </a:r>
            <a:endParaRPr kumimoji="1" lang="zh-CN" altLang="en-US" sz="66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47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打算探索的一些功能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插件化</a:t>
            </a:r>
            <a:endParaRPr kumimoji="1" lang="en-US" altLang="zh-CN" dirty="0" smtClean="0"/>
          </a:p>
          <a:p>
            <a:r>
              <a:rPr kumimoji="1" lang="zh-CN" altLang="en-US" dirty="0" smtClean="0"/>
              <a:t>类似于</a:t>
            </a:r>
            <a:r>
              <a:rPr kumimoji="1" lang="en-US" altLang="zh-CN" dirty="0" smtClean="0"/>
              <a:t>Airflow</a:t>
            </a:r>
            <a:r>
              <a:rPr kumimoji="1" lang="zh-CN" altLang="en-US" dirty="0" smtClean="0"/>
              <a:t>的</a:t>
            </a:r>
            <a:r>
              <a:rPr kumimoji="1" lang="en-US" altLang="zh-CN" dirty="0" smtClean="0"/>
              <a:t>Pool</a:t>
            </a:r>
            <a:r>
              <a:rPr kumimoji="1" lang="zh-CN" altLang="en-US" dirty="0" smtClean="0"/>
              <a:t>功能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限制同时执行的指定任务个数</a:t>
            </a:r>
            <a:endParaRPr kumimoji="1" lang="en-US" altLang="zh-CN" dirty="0" smtClean="0"/>
          </a:p>
          <a:p>
            <a:r>
              <a:rPr kumimoji="1" lang="zh-CN" altLang="en-US" dirty="0" smtClean="0"/>
              <a:t>工作流调度增加基于 时间触发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复杂规则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webhook</a:t>
            </a:r>
            <a:r>
              <a:rPr kumimoji="1" lang="zh-CN" altLang="en-US" dirty="0" smtClean="0"/>
              <a:t>触发等机制</a:t>
            </a:r>
            <a:endParaRPr kumimoji="1" lang="en-US" altLang="zh-CN" dirty="0" smtClean="0"/>
          </a:p>
          <a:p>
            <a:r>
              <a:rPr kumimoji="1" lang="en-US" altLang="zh-CN" dirty="0" smtClean="0"/>
              <a:t>Task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Metrics</a:t>
            </a:r>
            <a:r>
              <a:rPr kumimoji="1" lang="zh-CN" altLang="en-US" dirty="0" smtClean="0"/>
              <a:t>支持</a:t>
            </a:r>
            <a:endParaRPr kumimoji="1" lang="en-US" altLang="zh-CN" dirty="0" smtClean="0"/>
          </a:p>
          <a:p>
            <a:r>
              <a:rPr kumimoji="1" lang="zh-CN" altLang="en-US" dirty="0" smtClean="0"/>
              <a:t>工作流定义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资源文件 等的 简单多版本管理</a:t>
            </a:r>
            <a:r>
              <a:rPr kumimoji="1" lang="en-US" altLang="zh-CN" dirty="0" smtClean="0"/>
              <a:t>,(</a:t>
            </a:r>
            <a:r>
              <a:rPr kumimoji="1" lang="zh-CN" altLang="en-US" dirty="0" smtClean="0"/>
              <a:t>查看历史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回滚到指定版本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15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我心中的</a:t>
            </a:r>
            <a:r>
              <a:rPr kumimoji="1" lang="en-US" altLang="zh-CN" smtClean="0"/>
              <a:t>DolphinScheduler</a:t>
            </a:r>
            <a:r>
              <a:rPr kumimoji="1" lang="zh-CN" altLang="en-US" smtClean="0"/>
              <a:t>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不负责任瞎想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65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329" y="309717"/>
            <a:ext cx="9394170" cy="61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sz="6600" dirty="0" smtClean="0"/>
              <a:t>欢迎大家一起为开源贡献</a:t>
            </a:r>
            <a:endParaRPr kumimoji="1" lang="zh-CN" altLang="en-US" sz="66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5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6600" dirty="0" smtClean="0"/>
              <a:t>Thanks!</a:t>
            </a:r>
            <a:endParaRPr kumimoji="1" lang="zh-CN" altLang="en-US" sz="66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8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600" dirty="0" smtClean="0"/>
              <a:t>缘起</a:t>
            </a:r>
            <a:endParaRPr kumimoji="1" lang="zh-CN" altLang="en-US" sz="66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57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背景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公司主要产品 </a:t>
            </a:r>
            <a:r>
              <a:rPr kumimoji="1" lang="en-US" altLang="zh-CN" dirty="0" smtClean="0"/>
              <a:t>BI,</a:t>
            </a:r>
            <a:r>
              <a:rPr kumimoji="1" lang="zh-CN" altLang="en-US" dirty="0" smtClean="0"/>
              <a:t>  未来产品方向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AI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顾问实施时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大量的复杂数据处理逻辑 </a:t>
            </a:r>
            <a:r>
              <a:rPr kumimoji="1" lang="en-US" altLang="zh-CN" dirty="0" smtClean="0"/>
              <a:t>(ETL)</a:t>
            </a:r>
          </a:p>
          <a:p>
            <a:pPr lvl="1"/>
            <a:r>
              <a:rPr kumimoji="1" lang="zh-CN" altLang="en-US" dirty="0" smtClean="0"/>
              <a:t>大量的外部数据源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业务系统对接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尤其是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 负责的依赖的任务编排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调度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77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阶段一</a:t>
            </a:r>
            <a:r>
              <a:rPr kumimoji="1" lang="zh-CN" altLang="en-US" dirty="0"/>
              <a:t> </a:t>
            </a:r>
            <a:r>
              <a:rPr kumimoji="1" lang="zh-CN" altLang="en-US" dirty="0" smtClean="0"/>
              <a:t>  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irflow</a:t>
            </a:r>
            <a:endParaRPr kumimoji="1" lang="zh-CN" altLang="en-US" dirty="0"/>
          </a:p>
        </p:txBody>
      </p:sp>
      <p:pic>
        <p:nvPicPr>
          <p:cNvPr id="2050" name="Picture 2" descr="images/dag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7" y="1659287"/>
            <a:ext cx="6211631" cy="24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894" y="3202827"/>
            <a:ext cx="5259633" cy="2291618"/>
          </a:xfrm>
          <a:prstGeom prst="rect">
            <a:avLst/>
          </a:prstGeom>
        </p:spPr>
      </p:pic>
      <p:pic>
        <p:nvPicPr>
          <p:cNvPr id="2054" name="Picture 6" descr="images/contex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53" y="3832783"/>
            <a:ext cx="6143680" cy="224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Airflow</a:t>
            </a:r>
            <a:r>
              <a:rPr kumimoji="1" lang="zh-CN" altLang="en-US" dirty="0" smtClean="0"/>
              <a:t>的主要问题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太依赖于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编程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需要做大量的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扩展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对于不会编程序的顾问同事来说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太难了</a:t>
            </a:r>
            <a:r>
              <a:rPr kumimoji="1" lang="en-US" altLang="zh-CN" dirty="0" smtClean="0"/>
              <a:t>.</a:t>
            </a:r>
          </a:p>
          <a:p>
            <a:r>
              <a:rPr kumimoji="1" lang="zh-CN" altLang="en-US" dirty="0" smtClean="0"/>
              <a:t>结论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 需要一个有不错的可视化界面的</a:t>
            </a:r>
            <a:r>
              <a:rPr kumimoji="1" lang="en-US" altLang="zh-CN" dirty="0" smtClean="0"/>
              <a:t>web</a:t>
            </a:r>
            <a:r>
              <a:rPr kumimoji="1" lang="zh-CN" altLang="en-US" dirty="0" smtClean="0"/>
              <a:t>工具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不能假设用户都会编程序</a:t>
            </a:r>
            <a:r>
              <a:rPr kumimoji="1" lang="en-US" altLang="zh-CN" dirty="0" smtClean="0"/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15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阶段二   </a:t>
            </a:r>
            <a:r>
              <a:rPr kumimoji="1" lang="en-US" altLang="zh-CN" dirty="0" smtClean="0"/>
              <a:t>Apache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NiFi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StreamSets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Collector</a:t>
            </a:r>
            <a:endParaRPr kumimoji="1" lang="zh-CN" altLang="en-US" dirty="0"/>
          </a:p>
        </p:txBody>
      </p:sp>
      <p:pic>
        <p:nvPicPr>
          <p:cNvPr id="3074" name="Picture 2" descr="https://19ttqs47cfw33zkecq3dz58m-wpengine.netdna-ssl.com/wp-content/uploads/2018/07/StrmSts-Laptop_DataCollector-1-min-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5160" y="1905000"/>
            <a:ext cx="6158776" cy="362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65321" y="5020113"/>
            <a:ext cx="13965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NIFI</a:t>
            </a:r>
          </a:p>
        </p:txBody>
      </p:sp>
      <p:sp>
        <p:nvSpPr>
          <p:cNvPr id="8" name="矩形 7"/>
          <p:cNvSpPr/>
          <p:nvPr/>
        </p:nvSpPr>
        <p:spPr>
          <a:xfrm>
            <a:off x="8506125" y="5020113"/>
            <a:ext cx="1511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SDC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36" y="1905000"/>
            <a:ext cx="5273924" cy="32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err="1" smtClean="0"/>
              <a:t>Nifi</a:t>
            </a:r>
            <a:r>
              <a:rPr kumimoji="1" lang="zh-CN" altLang="en-US" dirty="0" smtClean="0"/>
              <a:t>对于非结构化支持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 功能也更多</a:t>
            </a:r>
            <a:endParaRPr kumimoji="1" lang="en-US" altLang="zh-CN" dirty="0"/>
          </a:p>
          <a:p>
            <a:r>
              <a:rPr kumimoji="1" lang="en-US" altLang="zh-CN" dirty="0" err="1" smtClean="0"/>
              <a:t>StreamSets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SDC</a:t>
            </a:r>
            <a:r>
              <a:rPr kumimoji="1" lang="zh-CN" altLang="en-US" dirty="0" smtClean="0"/>
              <a:t> 更易用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zh-CN" altLang="en-US" dirty="0" smtClean="0">
                <a:solidFill>
                  <a:srgbClr val="FF0000"/>
                </a:solidFill>
              </a:rPr>
              <a:t>更好看</a:t>
            </a:r>
            <a:r>
              <a:rPr kumimoji="1" lang="en-US" altLang="zh-CN" dirty="0" smtClean="0"/>
              <a:t>!</a:t>
            </a:r>
          </a:p>
          <a:p>
            <a:pPr lvl="1"/>
            <a:r>
              <a:rPr kumimoji="1" lang="zh-CN" altLang="en-US" dirty="0" smtClean="0"/>
              <a:t>实时</a:t>
            </a:r>
            <a:r>
              <a:rPr kumimoji="1" lang="en-US" altLang="zh-CN" dirty="0" smtClean="0"/>
              <a:t>Metrics</a:t>
            </a:r>
            <a:r>
              <a:rPr kumimoji="1" lang="zh-CN" altLang="en-US" dirty="0" smtClean="0"/>
              <a:t>支持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实时看到</a:t>
            </a:r>
            <a:r>
              <a:rPr kumimoji="1" lang="en-US" altLang="zh-CN" dirty="0" smtClean="0"/>
              <a:t>pipeline</a:t>
            </a:r>
            <a:r>
              <a:rPr kumimoji="1" lang="zh-CN" altLang="en-US" dirty="0" smtClean="0"/>
              <a:t>的运行信息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 而且是可视化的图形展示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zh-CN" altLang="en-US" dirty="0" smtClean="0"/>
              <a:t>代码写的很赞</a:t>
            </a:r>
            <a:r>
              <a:rPr kumimoji="1" lang="en-US" altLang="zh-CN" dirty="0" smtClean="0"/>
              <a:t>!</a:t>
            </a:r>
            <a:r>
              <a:rPr kumimoji="1" lang="zh-CN" altLang="en-US" dirty="0" smtClean="0"/>
              <a:t> </a:t>
            </a:r>
            <a:endParaRPr kumimoji="1" lang="en-US" altLang="zh-CN" dirty="0"/>
          </a:p>
          <a:p>
            <a:pPr lvl="1"/>
            <a:r>
              <a:rPr kumimoji="1" lang="zh-CN" altLang="en-US" dirty="0" smtClean="0"/>
              <a:t>插件化设计赞</a:t>
            </a:r>
            <a:r>
              <a:rPr kumimoji="1" lang="en-US" altLang="zh-CN" dirty="0" smtClean="0"/>
              <a:t>!</a:t>
            </a:r>
            <a:r>
              <a:rPr kumimoji="1" lang="zh-CN" altLang="en-US" dirty="0" smtClean="0"/>
              <a:t> 编写自定义插件更容易</a:t>
            </a:r>
            <a:r>
              <a:rPr kumimoji="1" lang="en-US" altLang="zh-CN" dirty="0" smtClean="0"/>
              <a:t>!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不过</a:t>
            </a:r>
            <a:r>
              <a:rPr kumimoji="1" lang="en-US" altLang="zh-CN" dirty="0" smtClean="0"/>
              <a:t>SDC</a:t>
            </a:r>
            <a:r>
              <a:rPr kumimoji="1" lang="zh-CN" altLang="en-US" dirty="0" smtClean="0"/>
              <a:t>主要场景还是实时数据抽取转化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    </a:t>
            </a:r>
            <a:r>
              <a:rPr kumimoji="1" lang="en-US" altLang="zh-CN" dirty="0" smtClean="0"/>
              <a:t>BI</a:t>
            </a:r>
            <a:r>
              <a:rPr kumimoji="1" lang="zh-CN" altLang="en-US" dirty="0" smtClean="0"/>
              <a:t>仍是离线定时为主 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虽然</a:t>
            </a:r>
            <a:r>
              <a:rPr kumimoji="1" lang="en-US" altLang="zh-CN" dirty="0" err="1" smtClean="0"/>
              <a:t>StreamSets</a:t>
            </a:r>
            <a:r>
              <a:rPr kumimoji="1" lang="zh-CN" altLang="en-US" dirty="0" smtClean="0"/>
              <a:t>最近也出了 </a:t>
            </a:r>
            <a:r>
              <a:rPr kumimoji="1" lang="en-US" altLang="zh-CN" dirty="0" smtClean="0"/>
              <a:t>Transformer</a:t>
            </a:r>
            <a:r>
              <a:rPr kumimoji="1" lang="zh-CN" altLang="en-US" dirty="0" smtClean="0"/>
              <a:t> 主打 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 离线分析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但是不开源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 收费</a:t>
            </a:r>
            <a:r>
              <a:rPr kumimoji="1" lang="en-US" altLang="zh-CN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97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阶段二点五  </a:t>
            </a:r>
            <a:r>
              <a:rPr kumimoji="1" lang="en-US" altLang="zh-CN" dirty="0" smtClean="0"/>
              <a:t>Kettle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Talend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传统</a:t>
            </a:r>
            <a:r>
              <a:rPr kumimoji="1" lang="en-US" altLang="zh-CN" dirty="0" smtClean="0"/>
              <a:t>ETL,</a:t>
            </a:r>
            <a:r>
              <a:rPr kumimoji="1" lang="zh-CN" altLang="en-US" dirty="0" smtClean="0"/>
              <a:t>  调度偏弱</a:t>
            </a:r>
            <a:endParaRPr kumimoji="1" lang="en-US" altLang="zh-CN" dirty="0" smtClean="0"/>
          </a:p>
          <a:p>
            <a:r>
              <a:rPr kumimoji="1" lang="zh-CN" altLang="en-US" dirty="0" smtClean="0"/>
              <a:t>插件都有点复杂</a:t>
            </a:r>
            <a:endParaRPr kumimoji="1" lang="en-US" altLang="zh-CN" dirty="0" smtClean="0"/>
          </a:p>
          <a:p>
            <a:r>
              <a:rPr kumimoji="1" lang="en-US" altLang="zh-CN" dirty="0" smtClean="0"/>
              <a:t>TALEND</a:t>
            </a:r>
            <a:r>
              <a:rPr kumimoji="1" lang="zh-CN" altLang="en-US" dirty="0" smtClean="0"/>
              <a:t> 可以把</a:t>
            </a:r>
            <a:r>
              <a:rPr kumimoji="1" lang="en-US" altLang="zh-CN" dirty="0" smtClean="0"/>
              <a:t>job</a:t>
            </a:r>
            <a:r>
              <a:rPr kumimoji="1" lang="zh-CN" altLang="en-US" dirty="0" smtClean="0"/>
              <a:t>翻译成 </a:t>
            </a:r>
            <a:r>
              <a:rPr kumimoji="1" lang="en-US" altLang="zh-CN" dirty="0" smtClean="0"/>
              <a:t>Java</a:t>
            </a:r>
            <a:r>
              <a:rPr kumimoji="1" lang="zh-CN" altLang="en-US" dirty="0" smtClean="0"/>
              <a:t>工程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赞</a:t>
            </a:r>
            <a:r>
              <a:rPr kumimoji="1" lang="en-US" altLang="zh-CN" dirty="0" smtClean="0"/>
              <a:t>!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不用每台机器都安装 </a:t>
            </a:r>
            <a:r>
              <a:rPr kumimoji="1" lang="en-US" altLang="zh-CN" dirty="0" err="1" smtClean="0"/>
              <a:t>Talend</a:t>
            </a:r>
            <a:r>
              <a:rPr kumimoji="1" lang="en-US" altLang="zh-CN" dirty="0" smtClean="0"/>
              <a:t>)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但是代码都十分复杂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 阅读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掌握代码基本上太难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11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2462</TotalTime>
  <Words>699</Words>
  <Application>Microsoft Macintosh PowerPoint</Application>
  <PresentationFormat>宽屏</PresentationFormat>
  <Paragraphs>132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Century Gothic</vt:lpstr>
      <vt:lpstr>DengXian</vt:lpstr>
      <vt:lpstr>Mangal</vt:lpstr>
      <vt:lpstr>Wingdings</vt:lpstr>
      <vt:lpstr>Wingdings 3</vt:lpstr>
      <vt:lpstr>幼圆</vt:lpstr>
      <vt:lpstr>Arial</vt:lpstr>
      <vt:lpstr>丝状</vt:lpstr>
      <vt:lpstr>从开源使用者到PPMC之路</vt:lpstr>
      <vt:lpstr>个人简介  ---  吴宝琪</vt:lpstr>
      <vt:lpstr>缘起</vt:lpstr>
      <vt:lpstr>背景</vt:lpstr>
      <vt:lpstr>阶段一    Airflow</vt:lpstr>
      <vt:lpstr>Airflow的主要问题</vt:lpstr>
      <vt:lpstr>阶段二   Apache NiFi &amp; StreamSets Data Collector</vt:lpstr>
      <vt:lpstr>PowerPoint 演示文稿</vt:lpstr>
      <vt:lpstr>阶段二点五  Kettle &amp; Talend DI</vt:lpstr>
      <vt:lpstr>阶段三  调研各个调度开源项目</vt:lpstr>
      <vt:lpstr>选择 Dolphin Scheduler原因</vt:lpstr>
      <vt:lpstr>开搞</vt:lpstr>
      <vt:lpstr>从简单到复杂, 逐步融入社区</vt:lpstr>
      <vt:lpstr>贡献不是光指合并的pull request</vt:lpstr>
      <vt:lpstr>为什么要为开源做贡献   --- 小故事</vt:lpstr>
      <vt:lpstr>PowerPoint 演示文稿</vt:lpstr>
      <vt:lpstr>直到某一天 PM说</vt:lpstr>
      <vt:lpstr>问题</vt:lpstr>
      <vt:lpstr>PowerPoint 演示文稿</vt:lpstr>
      <vt:lpstr>半年后…  负责升级的小伙子采访说: </vt:lpstr>
      <vt:lpstr>开源的其它收获</vt:lpstr>
      <vt:lpstr>未来</vt:lpstr>
      <vt:lpstr>打算探索的一些功能</vt:lpstr>
      <vt:lpstr>我心中的DolphinScheduler (不负责任瞎想)</vt:lpstr>
      <vt:lpstr>PowerPoint 演示文稿</vt:lpstr>
      <vt:lpstr>欢迎大家一起为开源贡献</vt:lpstr>
      <vt:lpstr>Thanks!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从开源使用者到PPMC之路</dc:title>
  <dc:creator> </dc:creator>
  <cp:lastModifiedBy> </cp:lastModifiedBy>
  <cp:revision>38</cp:revision>
  <dcterms:created xsi:type="dcterms:W3CDTF">2019-10-23T11:06:14Z</dcterms:created>
  <dcterms:modified xsi:type="dcterms:W3CDTF">2019-10-25T06:10:13Z</dcterms:modified>
</cp:coreProperties>
</file>